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05" r:id="rId3"/>
    <p:sldId id="804" r:id="rId4"/>
    <p:sldId id="802" r:id="rId5"/>
    <p:sldId id="803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99FF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7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480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10/25/2021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10/25/2021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24867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#147E (e-meeting)</a:t>
            </a:r>
          </a:p>
          <a:p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October 18 – 22, 2021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dirty="0" smtClean="0">
                <a:effectLst/>
                <a:latin typeface="+mn-lt"/>
              </a:rPr>
              <a:t>S2-2108246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Picture 2" descr="https://upload.wikimedia.org/wikipedia/commons/e/e2/Mint-tea.jp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10947" y="3744238"/>
            <a:ext cx="3924000" cy="261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WG2#147E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October 18 – 22,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3600" b="1" dirty="0"/>
              <a:t>MINT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Hyunsook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SA2#147E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74272585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</a:t>
                      </a: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baseline="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70~80</a:t>
                      </a: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%*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33376" y="2411504"/>
            <a:ext cx="8302628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8 </a:t>
            </a:r>
            <a:r>
              <a:rPr lang="en-US" altLang="ko-KR" sz="1400" dirty="0"/>
              <a:t>CRs agreed to TS 23.501 and TS </a:t>
            </a:r>
            <a:r>
              <a:rPr lang="en-US" altLang="ko-KR" sz="1400" dirty="0" smtClean="0"/>
              <a:t>23.502.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One Category “B” CR:  </a:t>
            </a:r>
            <a:r>
              <a:rPr lang="en-US" altLang="ko-KR" sz="1250" dirty="0"/>
              <a:t>Authentication and Subscription information checking for Disaster Roaming </a:t>
            </a:r>
            <a:r>
              <a:rPr lang="en-US" altLang="ko-KR" sz="1250" dirty="0" smtClean="0"/>
              <a:t>service (TS 23.501)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­"/>
            </a:pPr>
            <a:r>
              <a:rPr lang="en-US" altLang="ko-KR" sz="1250" dirty="0" smtClean="0"/>
              <a:t>Seven Category “F” CRs for the clarifications</a:t>
            </a:r>
            <a:endParaRPr lang="en-US" altLang="ko-KR" sz="12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400" dirty="0" smtClean="0"/>
              <a:t>Sending a LS </a:t>
            </a:r>
            <a:r>
              <a:rPr lang="en-GB" altLang="ko-KR" sz="1400" dirty="0"/>
              <a:t>on MINT functionality for Disaster </a:t>
            </a:r>
            <a:r>
              <a:rPr lang="en-GB" altLang="ko-KR" sz="1400" dirty="0" smtClean="0"/>
              <a:t>Roaming to ask the feedback from other WGs           (To: </a:t>
            </a:r>
            <a:r>
              <a:rPr lang="fr-FR" altLang="ko-KR" sz="1400" dirty="0" smtClean="0"/>
              <a:t>SA3</a:t>
            </a:r>
            <a:r>
              <a:rPr lang="fr-FR" altLang="ko-KR" sz="1400" dirty="0"/>
              <a:t>, SA5, CT1, CT4, CT6, RAN2, Cc: SA, CT, RAN) </a:t>
            </a:r>
            <a:endParaRPr lang="en-GB" altLang="ko-KR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</a:t>
            </a:r>
            <a:r>
              <a:rPr lang="de-DE" altLang="ko-KR" sz="1400" dirty="0" smtClean="0"/>
              <a:t>SA5, CT1</a:t>
            </a:r>
            <a:r>
              <a:rPr lang="de-DE" altLang="ko-KR" sz="1400" dirty="0"/>
              <a:t>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2" name="직사각형 1"/>
          <p:cNvSpPr/>
          <p:nvPr/>
        </p:nvSpPr>
        <p:spPr>
          <a:xfrm>
            <a:off x="5420352" y="2305327"/>
            <a:ext cx="211307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i="1" dirty="0" smtClean="0"/>
              <a:t>* It will be evaluated in November.</a:t>
            </a:r>
            <a:endParaRPr lang="ko-KR" altLang="en-US" i="1"/>
          </a:p>
        </p:txBody>
      </p:sp>
    </p:spTree>
    <p:extLst>
      <p:ext uri="{BB962C8B-B14F-4D97-AF65-F5344CB8AC3E}">
        <p14:creationId xmlns:p14="http://schemas.microsoft.com/office/powerpoint/2010/main" val="27243527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Back-up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038625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</a:t>
            </a:r>
            <a:r>
              <a:rPr lang="en-GB" altLang="ko-KR" sz="1400" dirty="0" smtClean="0"/>
              <a:t>nclusion (TR 24.811).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Finalize </a:t>
            </a:r>
            <a:r>
              <a:rPr lang="de-DE" altLang="ko-KR" sz="1400" dirty="0"/>
              <a:t>normative </a:t>
            </a:r>
            <a:r>
              <a:rPr lang="de-DE" altLang="ko-KR" sz="1400" dirty="0" smtClean="0"/>
              <a:t>work with the dependencies from other WGs (e.g. SA3, CT1, etc</a:t>
            </a:r>
            <a:r>
              <a:rPr lang="en-US" altLang="zh-CN" sz="1400" dirty="0" smtClean="0"/>
              <a:t>.)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29981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65450195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2 CRs agreed to TS 23.501 and TS 23.502 based on </a:t>
            </a:r>
            <a:r>
              <a:rPr lang="en-GB" altLang="ko-KR" sz="1400" dirty="0"/>
              <a:t>CT1 study conclusion (TR 24.811</a:t>
            </a:r>
            <a:r>
              <a:rPr lang="en-GB" altLang="ko-KR" sz="1400" dirty="0" smtClean="0"/>
              <a:t>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 smtClean="0"/>
              <a:t>Broadcasts </a:t>
            </a:r>
            <a:r>
              <a:rPr lang="en-GB" altLang="ko-KR" sz="1400" dirty="0"/>
              <a:t>an indication of accessibility for Disaster Roaming service, and optionally, a list of PLMN(s) with Disaster Condition for which Disaster Roaming service is offered by the broadcasting PLMN in the impacted area. </a:t>
            </a:r>
            <a:endParaRPr lang="en-US" altLang="ko-KR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SA2#147E and 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 with the dependencies from other WGs (e.g. SA3, CT1, etc</a:t>
            </a:r>
            <a:r>
              <a:rPr lang="en-US" altLang="zh-CN" sz="1400" dirty="0"/>
              <a:t>.)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6862</TotalTime>
  <Words>439</Words>
  <Application>Microsoft Office PowerPoint</Application>
  <PresentationFormat>화면 슬라이드 쇼(4:3)</PresentationFormat>
  <Paragraphs>77</Paragraphs>
  <Slides>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 MINT Status Report</vt:lpstr>
      <vt:lpstr>MINT status after SA2#147E</vt:lpstr>
      <vt:lpstr>Back-up</vt:lpstr>
      <vt:lpstr>MINT Status at SA#93-e</vt:lpstr>
      <vt:lpstr>MINT status after SA2#146E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Hyunsook (LGE)_r3</cp:lastModifiedBy>
  <cp:revision>1542</cp:revision>
  <dcterms:created xsi:type="dcterms:W3CDTF">2008-08-30T09:32:10Z</dcterms:created>
  <dcterms:modified xsi:type="dcterms:W3CDTF">2021-10-24T23:20:31Z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